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0"/>
  </p:notesMasterIdLst>
  <p:sldIdLst>
    <p:sldId id="256" r:id="rId2"/>
    <p:sldId id="264" r:id="rId3"/>
    <p:sldId id="265" r:id="rId4"/>
    <p:sldId id="268" r:id="rId5"/>
    <p:sldId id="266" r:id="rId6"/>
    <p:sldId id="267" r:id="rId7"/>
    <p:sldId id="270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sed.fu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hyperlink" Target="https://processing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5js.org/referenc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Processing with p5.js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</a:p>
          <a:p>
            <a:r>
              <a:rPr lang="en-US" dirty="0" smtClean="0">
                <a:hlinkClick r:id="rId2"/>
              </a:rPr>
              <a:t>http://csed.fun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What is p5.js?</a:t>
            </a:r>
          </a:p>
          <a:p>
            <a:r>
              <a:rPr lang="en-US" dirty="0" smtClean="0"/>
              <a:t>What is “the documentation”?</a:t>
            </a:r>
          </a:p>
          <a:p>
            <a:r>
              <a:rPr lang="en-US" dirty="0" smtClean="0"/>
              <a:t>How does the coordinate system work in p5.js?</a:t>
            </a:r>
          </a:p>
          <a:p>
            <a:r>
              <a:rPr lang="en-US" smtClean="0"/>
              <a:t>What can a for-loop be used for?</a:t>
            </a:r>
            <a:endParaRPr lang="en-US" dirty="0" smtClean="0"/>
          </a:p>
          <a:p>
            <a:r>
              <a:rPr lang="en-US" dirty="0" smtClean="0"/>
              <a:t>Note similarities between programming languages used to code in p5.js (JavaScript) and Arduino (c/</a:t>
            </a:r>
            <a:r>
              <a:rPr lang="en-US" dirty="0" err="1" smtClean="0"/>
              <a:t>c++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8634" y="955222"/>
            <a:ext cx="4840744" cy="4914800"/>
          </a:xfrm>
          <a:prstGeom prst="rect">
            <a:avLst/>
          </a:prstGeom>
        </p:spPr>
      </p:pic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92" y="645106"/>
            <a:ext cx="5451627" cy="5527094"/>
          </a:xfrm>
          <a:prstGeom prst="rect">
            <a:avLst/>
          </a:prstGeom>
          <a:noFill/>
          <a:ln>
            <a:solidFill>
              <a:schemeClr val="tx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What is p5.js?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JavaScript language</a:t>
            </a:r>
          </a:p>
          <a:p>
            <a:r>
              <a:rPr lang="en-US" dirty="0"/>
              <a:t>Runs  in a web browser</a:t>
            </a:r>
          </a:p>
          <a:p>
            <a:r>
              <a:rPr lang="en-US" dirty="0"/>
              <a:t>Spin off from </a:t>
            </a:r>
            <a:r>
              <a:rPr lang="en-US" dirty="0">
                <a:hlinkClick r:id="rId3"/>
              </a:rPr>
              <a:t>processing.org</a:t>
            </a:r>
            <a:r>
              <a:rPr lang="en-US" dirty="0"/>
              <a:t> </a:t>
            </a:r>
          </a:p>
          <a:p>
            <a:r>
              <a:rPr lang="en-US" dirty="0"/>
              <a:t>Great for artists, designers, and beginning programmers</a:t>
            </a:r>
          </a:p>
        </p:txBody>
      </p:sp>
    </p:spTree>
    <p:extLst>
      <p:ext uri="{BB962C8B-B14F-4D97-AF65-F5344CB8AC3E}">
        <p14:creationId xmlns:p14="http://schemas.microsoft.com/office/powerpoint/2010/main" val="3780959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8083"/>
          <a:stretch/>
        </p:blipFill>
        <p:spPr>
          <a:xfrm>
            <a:off x="-590309" y="2994704"/>
            <a:ext cx="9140751" cy="4064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521" y="0"/>
            <a:ext cx="5510326" cy="29998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02563" cy="38327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797" y="2994704"/>
            <a:ext cx="3889050" cy="3863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32797"/>
            <a:ext cx="3112168" cy="322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50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the Example: Hello </a:t>
            </a:r>
            <a:r>
              <a:rPr lang="en-US" dirty="0" smtClean="0">
                <a:sym typeface="Wingdings"/>
              </a:rPr>
              <a:t> Shapes</a:t>
            </a:r>
          </a:p>
          <a:p>
            <a:r>
              <a:rPr lang="en-US" b="1" dirty="0" smtClean="0">
                <a:sym typeface="Wingdings"/>
              </a:rPr>
              <a:t>Play with the code!</a:t>
            </a:r>
            <a:endParaRPr lang="en-US" b="1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How does p5.js look similar to the Arduino language?</a:t>
            </a:r>
          </a:p>
          <a:p>
            <a:r>
              <a:rPr lang="en-US" dirty="0" smtClean="0">
                <a:sym typeface="Wingdings"/>
              </a:rPr>
              <a:t>How does it look different?</a:t>
            </a:r>
          </a:p>
        </p:txBody>
      </p:sp>
    </p:spTree>
    <p:extLst>
      <p:ext uri="{BB962C8B-B14F-4D97-AF65-F5344CB8AC3E}">
        <p14:creationId xmlns:p14="http://schemas.microsoft.com/office/powerpoint/2010/main" val="1585805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Rectangle 5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Rectangle 5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1948" y="620720"/>
            <a:ext cx="5481292" cy="560746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18090" y="758952"/>
            <a:ext cx="2715353" cy="4041648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z="5400" dirty="0" smtClean="0">
                <a:solidFill>
                  <a:schemeClr val="tx1"/>
                </a:solidFill>
              </a:rPr>
              <a:t>The p5.js </a:t>
            </a:r>
            <a:r>
              <a:rPr lang="en-US" sz="5400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318090" y="4800600"/>
            <a:ext cx="2715354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Read the </a:t>
            </a:r>
            <a:r>
              <a:rPr lang="en-US" sz="1800" dirty="0" smtClean="0">
                <a:solidFill>
                  <a:schemeClr val="tx1">
                    <a:lumMod val="85000"/>
                  </a:schemeClr>
                </a:solidFill>
              </a:rPr>
              <a:t>Documentation!</a:t>
            </a:r>
            <a:endParaRPr lang="en-US" sz="18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0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Using the </a:t>
            </a:r>
            <a:r>
              <a:rPr lang="en-US" dirty="0" smtClean="0">
                <a:hlinkClick r:id="rId2"/>
              </a:rPr>
              <a:t>p5.js documentation</a:t>
            </a:r>
            <a:r>
              <a:rPr lang="en-US" dirty="0" smtClean="0"/>
              <a:t>, answer the following: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are the two values that are passed to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createCanvas</a:t>
            </a:r>
            <a:r>
              <a:rPr lang="en-US" dirty="0" smtClean="0"/>
              <a:t>? 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is the value that is passed to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background</a:t>
            </a:r>
            <a:r>
              <a:rPr lang="en-US" dirty="0" smtClean="0"/>
              <a:t>? What is the possible range for this value?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are the values passed to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fill</a:t>
            </a:r>
            <a:r>
              <a:rPr lang="en-US" dirty="0" smtClean="0"/>
              <a:t> and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stroke</a:t>
            </a:r>
            <a:r>
              <a:rPr lang="en-US" dirty="0" smtClean="0"/>
              <a:t>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Figure out how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dirty="0" smtClean="0"/>
              <a:t>,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ellipse</a:t>
            </a:r>
            <a:r>
              <a:rPr lang="en-US" dirty="0" smtClean="0"/>
              <a:t>, and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triangle</a:t>
            </a:r>
            <a:r>
              <a:rPr lang="en-US" dirty="0" smtClean="0"/>
              <a:t> work.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How does the coordinate system work on the canvas? </a:t>
            </a:r>
          </a:p>
          <a:p>
            <a:pPr marL="891540" lvl="2" indent="-342900">
              <a:buFont typeface="+mj-lt"/>
              <a:buAutoNum type="alphaLcPeriod"/>
            </a:pPr>
            <a:r>
              <a:rPr lang="en-US" dirty="0" smtClean="0"/>
              <a:t>Where is the origin? </a:t>
            </a:r>
          </a:p>
          <a:p>
            <a:pPr marL="891540" lvl="2" indent="-342900">
              <a:buFont typeface="+mj-lt"/>
              <a:buAutoNum type="alphaLcPeriod"/>
            </a:pPr>
            <a:r>
              <a:rPr lang="en-US" dirty="0" smtClean="0"/>
              <a:t>With a canvas that is passed 720,400, where about is the point 700,400?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does it mean when the documentation puts an argument in brackets? e.g.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color(v1,v2,v3,[alpha])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617220" lvl="1" indent="-342900">
              <a:buFont typeface="+mj-lt"/>
              <a:buAutoNum type="arabicPeriod"/>
            </a:pPr>
            <a:endParaRPr lang="en-US" dirty="0" smtClean="0"/>
          </a:p>
          <a:p>
            <a:r>
              <a:rPr lang="en-US" dirty="0" smtClean="0"/>
              <a:t>Then,</a:t>
            </a:r>
          </a:p>
          <a:p>
            <a:pPr lvl="1"/>
            <a:r>
              <a:rPr lang="en-US" dirty="0" smtClean="0"/>
              <a:t>Create a square white canvas.</a:t>
            </a:r>
          </a:p>
          <a:p>
            <a:pPr lvl="1"/>
            <a:r>
              <a:rPr lang="en-US" dirty="0" smtClean="0"/>
              <a:t>Create 4 shapes that are equal in width and height, but each different in color.</a:t>
            </a:r>
          </a:p>
          <a:p>
            <a:pPr lvl="1"/>
            <a:r>
              <a:rPr lang="en-US" dirty="0" smtClean="0"/>
              <a:t>Create a large semi-transparent “</a:t>
            </a:r>
            <a:r>
              <a:rPr lang="en-US" dirty="0" err="1" smtClean="0"/>
              <a:t>pacman</a:t>
            </a:r>
            <a:r>
              <a:rPr lang="en-US" dirty="0" smtClean="0"/>
              <a:t>” that looks like it is eating your shapes.</a:t>
            </a:r>
          </a:p>
          <a:p>
            <a:pPr marL="617220" lvl="1" indent="-34290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542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Consider the code here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line of squares longer?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squares appear at the bottom of the canvas instead of the top?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space the squares farther apart?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squares larger?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a border around your canvas of these small squares? (You will need to use one loop per side of the canvas.)</a:t>
            </a:r>
          </a:p>
          <a:p>
            <a:pPr lvl="1"/>
            <a:endParaRPr lang="en-US" dirty="0"/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Added Fun</a:t>
            </a:r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dirty="0" smtClean="0"/>
              <a:t>Make each square that appears be a random color</a:t>
            </a:r>
            <a:endParaRPr lang="en-US" dirty="0"/>
          </a:p>
        </p:txBody>
      </p:sp>
      <p:pic>
        <p:nvPicPr>
          <p:cNvPr id="10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8691" y="377506"/>
            <a:ext cx="5382403" cy="1198701"/>
          </a:xfrm>
          <a:prstGeom prst="rect">
            <a:avLst/>
          </a:prstGeom>
        </p:spPr>
      </p:pic>
      <p:cxnSp>
        <p:nvCxnSpPr>
          <p:cNvPr id="12" name="Elbow Connector 11"/>
          <p:cNvCxnSpPr/>
          <p:nvPr/>
        </p:nvCxnSpPr>
        <p:spPr>
          <a:xfrm flipV="1">
            <a:off x="4340506" y="1246013"/>
            <a:ext cx="3287210" cy="775504"/>
          </a:xfrm>
          <a:prstGeom prst="bentConnector3">
            <a:avLst>
              <a:gd name="adj1" fmla="val 10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406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4802</TotalTime>
  <Words>358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Introduction to Processing with p5.js</vt:lpstr>
      <vt:lpstr>Learning Goals</vt:lpstr>
      <vt:lpstr>What is p5.js?</vt:lpstr>
      <vt:lpstr>PowerPoint Presentation</vt:lpstr>
      <vt:lpstr>Example: Shapes</vt:lpstr>
      <vt:lpstr>The p5.js API</vt:lpstr>
      <vt:lpstr>Example: Shapes</vt:lpstr>
      <vt:lpstr>For Loops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57</cp:revision>
  <dcterms:created xsi:type="dcterms:W3CDTF">2017-07-25T19:47:15Z</dcterms:created>
  <dcterms:modified xsi:type="dcterms:W3CDTF">2017-08-05T00:42:16Z</dcterms:modified>
</cp:coreProperties>
</file>

<file path=docProps/thumbnail.jpeg>
</file>